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22" Type="http://schemas.openxmlformats.org/officeDocument/2006/relationships/slide" Target="slides/slide18.xml"/><Relationship Id="rId10" Type="http://schemas.openxmlformats.org/officeDocument/2006/relationships/slide" Target="slides/slide6.xml"/><Relationship Id="rId21" Type="http://schemas.openxmlformats.org/officeDocument/2006/relationships/slide" Target="slides/slide17.xml"/><Relationship Id="rId13" Type="http://schemas.openxmlformats.org/officeDocument/2006/relationships/slide" Target="slides/slide9.xml"/><Relationship Id="rId24" Type="http://schemas.openxmlformats.org/officeDocument/2006/relationships/slide" Target="slides/slide20.xml"/><Relationship Id="rId12" Type="http://schemas.openxmlformats.org/officeDocument/2006/relationships/slide" Target="slides/slide8.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 name="Shape 1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7" name="Shape 1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5" name="Shape 1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2" name="Shape 1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 name="Shape 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 name="Shape 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 name="Shape 1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rgbClr val="DCC047"/>
              </a:buClr>
              <a:buSzPct val="100000"/>
              <a:buNone/>
              <a:defRPr sz="2800">
                <a:solidFill>
                  <a:srgbClr val="DCC047"/>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rgbClr val="DCC047"/>
              </a:buClr>
              <a:buSzPct val="100000"/>
              <a:defRPr sz="1800">
                <a:solidFill>
                  <a:srgbClr val="DCC047"/>
                </a:solidFill>
              </a:defRPr>
            </a:lvl1pPr>
            <a:lvl2pPr lvl="1">
              <a:lnSpc>
                <a:spcPct val="115000"/>
              </a:lnSpc>
              <a:spcBef>
                <a:spcPts val="0"/>
              </a:spcBef>
              <a:spcAft>
                <a:spcPts val="1600"/>
              </a:spcAft>
              <a:buClr>
                <a:srgbClr val="DCC047"/>
              </a:buClr>
              <a:defRPr>
                <a:solidFill>
                  <a:srgbClr val="DCC047"/>
                </a:solidFill>
              </a:defRPr>
            </a:lvl2pPr>
            <a:lvl3pPr lvl="2">
              <a:lnSpc>
                <a:spcPct val="115000"/>
              </a:lnSpc>
              <a:spcBef>
                <a:spcPts val="0"/>
              </a:spcBef>
              <a:spcAft>
                <a:spcPts val="1600"/>
              </a:spcAft>
              <a:buClr>
                <a:srgbClr val="DCC047"/>
              </a:buClr>
              <a:defRPr>
                <a:solidFill>
                  <a:srgbClr val="DCC047"/>
                </a:solidFill>
              </a:defRPr>
            </a:lvl3pPr>
            <a:lvl4pPr lvl="3">
              <a:lnSpc>
                <a:spcPct val="115000"/>
              </a:lnSpc>
              <a:spcBef>
                <a:spcPts val="0"/>
              </a:spcBef>
              <a:spcAft>
                <a:spcPts val="1600"/>
              </a:spcAft>
              <a:buClr>
                <a:srgbClr val="DCC047"/>
              </a:buClr>
              <a:defRPr>
                <a:solidFill>
                  <a:srgbClr val="DCC047"/>
                </a:solidFill>
              </a:defRPr>
            </a:lvl4pPr>
            <a:lvl5pPr lvl="4">
              <a:lnSpc>
                <a:spcPct val="115000"/>
              </a:lnSpc>
              <a:spcBef>
                <a:spcPts val="0"/>
              </a:spcBef>
              <a:spcAft>
                <a:spcPts val="1600"/>
              </a:spcAft>
              <a:buClr>
                <a:srgbClr val="DCC047"/>
              </a:buClr>
              <a:defRPr>
                <a:solidFill>
                  <a:srgbClr val="DCC047"/>
                </a:solidFill>
              </a:defRPr>
            </a:lvl5pPr>
            <a:lvl6pPr lvl="5">
              <a:lnSpc>
                <a:spcPct val="115000"/>
              </a:lnSpc>
              <a:spcBef>
                <a:spcPts val="0"/>
              </a:spcBef>
              <a:spcAft>
                <a:spcPts val="1600"/>
              </a:spcAft>
              <a:buClr>
                <a:srgbClr val="DCC047"/>
              </a:buClr>
              <a:defRPr>
                <a:solidFill>
                  <a:srgbClr val="DCC047"/>
                </a:solidFill>
              </a:defRPr>
            </a:lvl6pPr>
            <a:lvl7pPr lvl="6">
              <a:lnSpc>
                <a:spcPct val="115000"/>
              </a:lnSpc>
              <a:spcBef>
                <a:spcPts val="0"/>
              </a:spcBef>
              <a:spcAft>
                <a:spcPts val="1600"/>
              </a:spcAft>
              <a:buClr>
                <a:srgbClr val="DCC047"/>
              </a:buClr>
              <a:defRPr>
                <a:solidFill>
                  <a:srgbClr val="DCC047"/>
                </a:solidFill>
              </a:defRPr>
            </a:lvl7pPr>
            <a:lvl8pPr lvl="7">
              <a:lnSpc>
                <a:spcPct val="115000"/>
              </a:lnSpc>
              <a:spcBef>
                <a:spcPts val="0"/>
              </a:spcBef>
              <a:spcAft>
                <a:spcPts val="1600"/>
              </a:spcAft>
              <a:buClr>
                <a:srgbClr val="DCC047"/>
              </a:buClr>
              <a:defRPr>
                <a:solidFill>
                  <a:srgbClr val="DCC047"/>
                </a:solidFill>
              </a:defRPr>
            </a:lvl8pPr>
            <a:lvl9pPr lvl="8">
              <a:lnSpc>
                <a:spcPct val="115000"/>
              </a:lnSpc>
              <a:spcBef>
                <a:spcPts val="0"/>
              </a:spcBef>
              <a:spcAft>
                <a:spcPts val="1600"/>
              </a:spcAft>
              <a:buClr>
                <a:srgbClr val="DCC047"/>
              </a:buClr>
              <a:defRPr>
                <a:solidFill>
                  <a:srgbClr val="DCC047"/>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lt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0.gif"/><Relationship Id="rId4" Type="http://schemas.openxmlformats.org/officeDocument/2006/relationships/image" Target="../media/image0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0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03.jpg"/><Relationship Id="rId4" Type="http://schemas.openxmlformats.org/officeDocument/2006/relationships/image" Target="../media/image17.png"/><Relationship Id="rId5" Type="http://schemas.openxmlformats.org/officeDocument/2006/relationships/image" Target="../media/image06.jpg"/><Relationship Id="rId6" Type="http://schemas.openxmlformats.org/officeDocument/2006/relationships/image" Target="../media/image05.jpg"/><Relationship Id="rId7" Type="http://schemas.openxmlformats.org/officeDocument/2006/relationships/image" Target="../media/image02.jpg"/><Relationship Id="rId8" Type="http://schemas.openxmlformats.org/officeDocument/2006/relationships/image" Target="../media/image1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0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0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0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53" name="Shape 53"/>
        <p:cNvGrpSpPr/>
        <p:nvPr/>
      </p:nvGrpSpPr>
      <p:grpSpPr>
        <a:xfrm>
          <a:off x="0" y="0"/>
          <a:ext cx="0" cy="0"/>
          <a:chOff x="0" y="0"/>
          <a:chExt cx="0" cy="0"/>
        </a:xfrm>
      </p:grpSpPr>
      <p:pic>
        <p:nvPicPr>
          <p:cNvPr descr="lotr title symphony.gif" id="54" name="Shape 54"/>
          <p:cNvPicPr preferRelativeResize="0"/>
          <p:nvPr/>
        </p:nvPicPr>
        <p:blipFill>
          <a:blip r:embed="rId3">
            <a:alphaModFix/>
          </a:blip>
          <a:stretch>
            <a:fillRect/>
          </a:stretch>
        </p:blipFill>
        <p:spPr>
          <a:xfrm>
            <a:off x="2671750" y="111912"/>
            <a:ext cx="3800475" cy="1419225"/>
          </a:xfrm>
          <a:prstGeom prst="rect">
            <a:avLst/>
          </a:prstGeom>
          <a:noFill/>
          <a:ln>
            <a:noFill/>
          </a:ln>
        </p:spPr>
      </p:pic>
      <p:sp>
        <p:nvSpPr>
          <p:cNvPr id="55" name="Shape 55"/>
          <p:cNvSpPr txBox="1"/>
          <p:nvPr/>
        </p:nvSpPr>
        <p:spPr>
          <a:xfrm>
            <a:off x="1143000" y="1531150"/>
            <a:ext cx="6858000" cy="800100"/>
          </a:xfrm>
          <a:prstGeom prst="rect">
            <a:avLst/>
          </a:prstGeom>
          <a:noFill/>
          <a:ln cap="flat" cmpd="sng" w="9525">
            <a:solidFill>
              <a:srgbClr val="DCC047"/>
            </a:solidFill>
            <a:prstDash val="solid"/>
            <a:round/>
            <a:headEnd len="med" w="med" type="none"/>
            <a:tailEnd len="med" w="med" type="none"/>
          </a:ln>
        </p:spPr>
        <p:txBody>
          <a:bodyPr anchorCtr="0" anchor="t" bIns="91425" lIns="91425" rIns="91425" tIns="91425">
            <a:noAutofit/>
          </a:bodyPr>
          <a:lstStyle/>
          <a:p>
            <a:pPr lvl="0">
              <a:spcBef>
                <a:spcPts val="0"/>
              </a:spcBef>
              <a:buNone/>
            </a:pPr>
            <a:r>
              <a:rPr lang="en">
                <a:solidFill>
                  <a:srgbClr val="DCC047"/>
                </a:solidFill>
              </a:rPr>
              <a:t> The making of the promotional poster for Howard Shore and his Orchestra.</a:t>
            </a:r>
          </a:p>
          <a:p>
            <a:pPr lvl="0">
              <a:spcBef>
                <a:spcPts val="0"/>
              </a:spcBef>
              <a:buNone/>
            </a:pPr>
            <a:r>
              <a:rPr lang="en">
                <a:solidFill>
                  <a:srgbClr val="DCC047"/>
                </a:solidFill>
              </a:rPr>
              <a:t>Best known for his works heard within the movies The Hobbit and The Lord of the Rings.</a:t>
            </a:r>
          </a:p>
        </p:txBody>
      </p:sp>
      <p:pic>
        <p:nvPicPr>
          <p:cNvPr descr="lordoftherings stage.png" id="56" name="Shape 56"/>
          <p:cNvPicPr preferRelativeResize="0"/>
          <p:nvPr/>
        </p:nvPicPr>
        <p:blipFill>
          <a:blip r:embed="rId4">
            <a:alphaModFix/>
          </a:blip>
          <a:stretch>
            <a:fillRect/>
          </a:stretch>
        </p:blipFill>
        <p:spPr>
          <a:xfrm>
            <a:off x="-119075" y="2672643"/>
            <a:ext cx="9144001" cy="247086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 name="Shape 114"/>
        <p:cNvGrpSpPr/>
        <p:nvPr/>
      </p:nvGrpSpPr>
      <p:grpSpPr>
        <a:xfrm>
          <a:off x="0" y="0"/>
          <a:ext cx="0" cy="0"/>
          <a:chOff x="0" y="0"/>
          <a:chExt cx="0" cy="0"/>
        </a:xfrm>
      </p:grpSpPr>
      <p:pic>
        <p:nvPicPr>
          <p:cNvPr descr="middle silhouette bridge.png" id="115" name="Shape 115"/>
          <p:cNvPicPr preferRelativeResize="0"/>
          <p:nvPr/>
        </p:nvPicPr>
        <p:blipFill>
          <a:blip r:embed="rId3">
            <a:alphaModFix/>
          </a:blip>
          <a:stretch>
            <a:fillRect/>
          </a:stretch>
        </p:blipFill>
        <p:spPr>
          <a:xfrm>
            <a:off x="1484714" y="0"/>
            <a:ext cx="6174568" cy="5143498"/>
          </a:xfrm>
          <a:prstGeom prst="rect">
            <a:avLst/>
          </a:prstGeom>
          <a:noFill/>
          <a:ln>
            <a:noFill/>
          </a:ln>
        </p:spPr>
      </p:pic>
      <p:sp>
        <p:nvSpPr>
          <p:cNvPr id="116" name="Shape 11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Fifth, Silhouettes continued</a:t>
            </a:r>
          </a:p>
        </p:txBody>
      </p:sp>
      <p:sp>
        <p:nvSpPr>
          <p:cNvPr id="117" name="Shape 117"/>
          <p:cNvSpPr txBox="1"/>
          <p:nvPr>
            <p:ph idx="1" type="body"/>
          </p:nvPr>
        </p:nvSpPr>
        <p:spPr>
          <a:xfrm>
            <a:off x="311700" y="1152475"/>
            <a:ext cx="8520600" cy="1890900"/>
          </a:xfrm>
          <a:prstGeom prst="rect">
            <a:avLst/>
          </a:prstGeom>
        </p:spPr>
        <p:txBody>
          <a:bodyPr anchorCtr="0" anchor="t" bIns="91425" lIns="91425" rIns="91425" tIns="91425">
            <a:noAutofit/>
          </a:bodyPr>
          <a:lstStyle/>
          <a:p>
            <a:pPr lvl="0">
              <a:spcBef>
                <a:spcPts val="0"/>
              </a:spcBef>
              <a:buNone/>
            </a:pPr>
            <a:r>
              <a:rPr lang="en"/>
              <a:t>Arrange the layers so they are behind the map and on the canvas so it appears they are marching along the edge.</a:t>
            </a:r>
          </a:p>
          <a:p>
            <a:pPr lvl="0">
              <a:spcBef>
                <a:spcPts val="0"/>
              </a:spcBef>
              <a:buNone/>
            </a:pPr>
            <a:r>
              <a:rPr lang="en"/>
              <a:t>You will notice a gap between the two layers. I simply created a new layer with White fill. I placed it between them to bridge the land. Then I took the Eraser tool and adjusted the look so it was not so blocky.</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 name="Shape 121"/>
        <p:cNvGrpSpPr/>
        <p:nvPr/>
      </p:nvGrpSpPr>
      <p:grpSpPr>
        <a:xfrm>
          <a:off x="0" y="0"/>
          <a:ext cx="0" cy="0"/>
          <a:chOff x="0" y="0"/>
          <a:chExt cx="0" cy="0"/>
        </a:xfrm>
      </p:grpSpPr>
      <p:sp>
        <p:nvSpPr>
          <p:cNvPr id="122" name="Shape 12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Fifth, Silhouettes continued</a:t>
            </a:r>
          </a:p>
          <a:p>
            <a:pPr lvl="0">
              <a:spcBef>
                <a:spcPts val="0"/>
              </a:spcBef>
              <a:buNone/>
            </a:pPr>
            <a:r>
              <a:t/>
            </a:r>
            <a:endParaRPr/>
          </a:p>
        </p:txBody>
      </p:sp>
      <p:pic>
        <p:nvPicPr>
          <p:cNvPr descr="middle silhouette bridge - full.png" id="123" name="Shape 123"/>
          <p:cNvPicPr preferRelativeResize="0"/>
          <p:nvPr/>
        </p:nvPicPr>
        <p:blipFill>
          <a:blip r:embed="rId3">
            <a:alphaModFix/>
          </a:blip>
          <a:stretch>
            <a:fillRect/>
          </a:stretch>
        </p:blipFill>
        <p:spPr>
          <a:xfrm>
            <a:off x="2095585" y="1017724"/>
            <a:ext cx="4952816" cy="4125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7" name="Shape 127"/>
        <p:cNvGrpSpPr/>
        <p:nvPr/>
      </p:nvGrpSpPr>
      <p:grpSpPr>
        <a:xfrm>
          <a:off x="0" y="0"/>
          <a:ext cx="0" cy="0"/>
          <a:chOff x="0" y="0"/>
          <a:chExt cx="0" cy="0"/>
        </a:xfrm>
      </p:grpSpPr>
      <p:sp>
        <p:nvSpPr>
          <p:cNvPr id="128" name="Shape 12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Sixth, Adding a title</a:t>
            </a:r>
          </a:p>
        </p:txBody>
      </p:sp>
      <p:sp>
        <p:nvSpPr>
          <p:cNvPr id="129" name="Shape 129"/>
          <p:cNvSpPr txBox="1"/>
          <p:nvPr>
            <p:ph idx="1" type="body"/>
          </p:nvPr>
        </p:nvSpPr>
        <p:spPr>
          <a:xfrm>
            <a:off x="311700" y="1152475"/>
            <a:ext cx="8520600" cy="783600"/>
          </a:xfrm>
          <a:prstGeom prst="rect">
            <a:avLst/>
          </a:prstGeom>
        </p:spPr>
        <p:txBody>
          <a:bodyPr anchorCtr="0" anchor="t" bIns="91425" lIns="91425" rIns="91425" tIns="91425">
            <a:noAutofit/>
          </a:bodyPr>
          <a:lstStyle/>
          <a:p>
            <a:pPr lvl="0">
              <a:spcBef>
                <a:spcPts val="0"/>
              </a:spcBef>
              <a:buNone/>
            </a:pPr>
            <a:r>
              <a:rPr lang="en"/>
              <a:t>This one is easy. We just need to cut out the title and paste it center in the top of the canvas.</a:t>
            </a:r>
          </a:p>
        </p:txBody>
      </p:sp>
      <p:pic>
        <p:nvPicPr>
          <p:cNvPr descr="cut out the title.png" id="130" name="Shape 130"/>
          <p:cNvPicPr preferRelativeResize="0"/>
          <p:nvPr/>
        </p:nvPicPr>
        <p:blipFill>
          <a:blip r:embed="rId3">
            <a:alphaModFix/>
          </a:blip>
          <a:stretch>
            <a:fillRect/>
          </a:stretch>
        </p:blipFill>
        <p:spPr>
          <a:xfrm>
            <a:off x="2646808" y="1936074"/>
            <a:ext cx="3850374" cy="32074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4" name="Shape 134"/>
        <p:cNvGrpSpPr/>
        <p:nvPr/>
      </p:nvGrpSpPr>
      <p:grpSpPr>
        <a:xfrm>
          <a:off x="0" y="0"/>
          <a:ext cx="0" cy="0"/>
          <a:chOff x="0" y="0"/>
          <a:chExt cx="0" cy="0"/>
        </a:xfrm>
      </p:grpSpPr>
      <p:sp>
        <p:nvSpPr>
          <p:cNvPr id="135" name="Shape 13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Sixth, Adding a title continued</a:t>
            </a:r>
          </a:p>
        </p:txBody>
      </p:sp>
      <p:sp>
        <p:nvSpPr>
          <p:cNvPr id="136" name="Shape 136"/>
          <p:cNvSpPr txBox="1"/>
          <p:nvPr>
            <p:ph idx="1" type="body"/>
          </p:nvPr>
        </p:nvSpPr>
        <p:spPr>
          <a:xfrm>
            <a:off x="311700" y="1152475"/>
            <a:ext cx="8520600" cy="1343100"/>
          </a:xfrm>
          <a:prstGeom prst="rect">
            <a:avLst/>
          </a:prstGeom>
        </p:spPr>
        <p:txBody>
          <a:bodyPr anchorCtr="0" anchor="t" bIns="91425" lIns="91425" rIns="91425" tIns="91425">
            <a:noAutofit/>
          </a:bodyPr>
          <a:lstStyle/>
          <a:p>
            <a:pPr lvl="0" rtl="0">
              <a:spcBef>
                <a:spcPts val="0"/>
              </a:spcBef>
              <a:buNone/>
            </a:pPr>
            <a:r>
              <a:rPr lang="en"/>
              <a:t>Throw a square select around the title and then invert the selection. This will select everything but the title. Then clear it to remove the extra imagery from the layer. Then autocrop the layer and I then scaled the width to 900px to make it a suitable size. Finally, move it to the top center position on the canvas. </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0" name="Shape 140"/>
        <p:cNvGrpSpPr/>
        <p:nvPr/>
      </p:nvGrpSpPr>
      <p:grpSpPr>
        <a:xfrm>
          <a:off x="0" y="0"/>
          <a:ext cx="0" cy="0"/>
          <a:chOff x="0" y="0"/>
          <a:chExt cx="0" cy="0"/>
        </a:xfrm>
      </p:grpSpPr>
      <p:sp>
        <p:nvSpPr>
          <p:cNvPr id="141" name="Shape 14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Sixth, Adding a title continued</a:t>
            </a:r>
          </a:p>
          <a:p>
            <a:pPr lvl="0">
              <a:spcBef>
                <a:spcPts val="0"/>
              </a:spcBef>
              <a:buNone/>
            </a:pPr>
            <a:r>
              <a:t/>
            </a:r>
            <a:endParaRPr/>
          </a:p>
        </p:txBody>
      </p:sp>
      <p:pic>
        <p:nvPicPr>
          <p:cNvPr descr="canvas with title.png" id="142" name="Shape 142"/>
          <p:cNvPicPr preferRelativeResize="0"/>
          <p:nvPr/>
        </p:nvPicPr>
        <p:blipFill>
          <a:blip r:embed="rId3">
            <a:alphaModFix/>
          </a:blip>
          <a:stretch>
            <a:fillRect/>
          </a:stretch>
        </p:blipFill>
        <p:spPr>
          <a:xfrm>
            <a:off x="2095585" y="1017724"/>
            <a:ext cx="4952816" cy="4125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6" name="Shape 146"/>
        <p:cNvGrpSpPr/>
        <p:nvPr/>
      </p:nvGrpSpPr>
      <p:grpSpPr>
        <a:xfrm>
          <a:off x="0" y="0"/>
          <a:ext cx="0" cy="0"/>
          <a:chOff x="0" y="0"/>
          <a:chExt cx="0" cy="0"/>
        </a:xfrm>
      </p:grpSpPr>
      <p:sp>
        <p:nvSpPr>
          <p:cNvPr id="147" name="Shape 14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Seventh, Adding Howard Shore</a:t>
            </a:r>
          </a:p>
        </p:txBody>
      </p:sp>
      <p:sp>
        <p:nvSpPr>
          <p:cNvPr id="148" name="Shape 148"/>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a:t> I have two images of him. One is showing him holding an award, another of him conducting with his wand. For both images I want them to be in the background a bit. So, I made them grayscale and off to the sides.</a:t>
            </a:r>
          </a:p>
          <a:p>
            <a:pPr lvl="0">
              <a:spcBef>
                <a:spcPts val="0"/>
              </a:spcBef>
              <a:buNone/>
            </a:pPr>
            <a:r>
              <a:rPr lang="en"/>
              <a:t> Lets open as a layer the Howard Shore conducting. It is a very large photo, so scale it down to 650px in width. Then go into the Colors menu and Brightness-Contrast. I had mine set to Brightness: -127 &amp; Contrast 14. Play with it as you like.</a:t>
            </a:r>
          </a:p>
          <a:p>
            <a:pPr lvl="0">
              <a:spcBef>
                <a:spcPts val="0"/>
              </a:spcBef>
              <a:buNone/>
            </a:pPr>
            <a:r>
              <a:rPr lang="en"/>
              <a:t> After that, select all the black in the layer and clear it to transparency.</a:t>
            </a:r>
          </a:p>
          <a:p>
            <a:pPr lvl="0">
              <a:spcBef>
                <a:spcPts val="0"/>
              </a:spcBef>
              <a:buNone/>
            </a:pPr>
            <a:r>
              <a:rPr lang="en"/>
              <a:t>Finally, move the layer so his left hand is on the canvas edge and the top of his head is in line with the top edge of the word “Rings” in the title.</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2" name="Shape 152"/>
        <p:cNvGrpSpPr/>
        <p:nvPr/>
      </p:nvGrpSpPr>
      <p:grpSpPr>
        <a:xfrm>
          <a:off x="0" y="0"/>
          <a:ext cx="0" cy="0"/>
          <a:chOff x="0" y="0"/>
          <a:chExt cx="0" cy="0"/>
        </a:xfrm>
      </p:grpSpPr>
      <p:sp>
        <p:nvSpPr>
          <p:cNvPr id="153" name="Shape 15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Seventh, Adding Howard Shore continued</a:t>
            </a:r>
          </a:p>
        </p:txBody>
      </p:sp>
      <p:pic>
        <p:nvPicPr>
          <p:cNvPr descr="canvas with conducting.png" id="154" name="Shape 154"/>
          <p:cNvPicPr preferRelativeResize="0"/>
          <p:nvPr/>
        </p:nvPicPr>
        <p:blipFill>
          <a:blip r:embed="rId3">
            <a:alphaModFix/>
          </a:blip>
          <a:stretch>
            <a:fillRect/>
          </a:stretch>
        </p:blipFill>
        <p:spPr>
          <a:xfrm>
            <a:off x="2767000" y="1017725"/>
            <a:ext cx="3609975" cy="4057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8" name="Shape 158"/>
        <p:cNvGrpSpPr/>
        <p:nvPr/>
      </p:nvGrpSpPr>
      <p:grpSpPr>
        <a:xfrm>
          <a:off x="0" y="0"/>
          <a:ext cx="0" cy="0"/>
          <a:chOff x="0" y="0"/>
          <a:chExt cx="0" cy="0"/>
        </a:xfrm>
      </p:grpSpPr>
      <p:sp>
        <p:nvSpPr>
          <p:cNvPr id="159" name="Shape 159"/>
          <p:cNvSpPr txBox="1"/>
          <p:nvPr>
            <p:ph type="title"/>
          </p:nvPr>
        </p:nvSpPr>
        <p:spPr>
          <a:xfrm>
            <a:off x="311700" y="445025"/>
            <a:ext cx="6629700" cy="1002900"/>
          </a:xfrm>
          <a:prstGeom prst="rect">
            <a:avLst/>
          </a:prstGeom>
        </p:spPr>
        <p:txBody>
          <a:bodyPr anchorCtr="0" anchor="t" bIns="91425" lIns="91425" rIns="91425" tIns="91425">
            <a:noAutofit/>
          </a:bodyPr>
          <a:lstStyle/>
          <a:p>
            <a:pPr lvl="0">
              <a:spcBef>
                <a:spcPts val="0"/>
              </a:spcBef>
              <a:buNone/>
            </a:pPr>
            <a:r>
              <a:rPr lang="en"/>
              <a:t>Seventh, Adding Howard Shore continued</a:t>
            </a:r>
          </a:p>
        </p:txBody>
      </p:sp>
      <p:sp>
        <p:nvSpPr>
          <p:cNvPr id="160" name="Shape 160"/>
          <p:cNvSpPr txBox="1"/>
          <p:nvPr>
            <p:ph idx="1" type="body"/>
          </p:nvPr>
        </p:nvSpPr>
        <p:spPr>
          <a:xfrm>
            <a:off x="311700" y="1447925"/>
            <a:ext cx="6629700" cy="3202500"/>
          </a:xfrm>
          <a:prstGeom prst="rect">
            <a:avLst/>
          </a:prstGeom>
        </p:spPr>
        <p:txBody>
          <a:bodyPr anchorCtr="0" anchor="t" bIns="91425" lIns="91425" rIns="91425" tIns="91425">
            <a:noAutofit/>
          </a:bodyPr>
          <a:lstStyle/>
          <a:p>
            <a:pPr lvl="0">
              <a:spcBef>
                <a:spcPts val="0"/>
              </a:spcBef>
              <a:buNone/>
            </a:pPr>
            <a:r>
              <a:rPr lang="en"/>
              <a:t> Now for the second photo of Howard Shore.</a:t>
            </a:r>
          </a:p>
          <a:p>
            <a:pPr lvl="0">
              <a:spcBef>
                <a:spcPts val="0"/>
              </a:spcBef>
              <a:buNone/>
            </a:pPr>
            <a:r>
              <a:rPr lang="en"/>
              <a:t> Open it as a layer and move it to the top left area, left of the title.</a:t>
            </a:r>
          </a:p>
          <a:p>
            <a:pPr lvl="0">
              <a:spcBef>
                <a:spcPts val="0"/>
              </a:spcBef>
              <a:buNone/>
            </a:pPr>
            <a:r>
              <a:rPr lang="en"/>
              <a:t> Let’s make it a bit grey. Color menu-&gt;Desaturate. Then choose whichever looks best.</a:t>
            </a:r>
          </a:p>
          <a:p>
            <a:pPr lvl="0">
              <a:spcBef>
                <a:spcPts val="0"/>
              </a:spcBef>
              <a:buNone/>
            </a:pPr>
            <a:r>
              <a:rPr lang="en"/>
              <a:t> After that, crop the layer so it is rounded by select inverting a eclipse tool selection. Then clearing so only Howard Shore remains. Remember to auto crop the layer.</a:t>
            </a:r>
          </a:p>
        </p:txBody>
      </p:sp>
      <p:pic>
        <p:nvPicPr>
          <p:cNvPr descr="Howard Shore eclipse.png" id="161" name="Shape 161"/>
          <p:cNvPicPr preferRelativeResize="0"/>
          <p:nvPr/>
        </p:nvPicPr>
        <p:blipFill>
          <a:blip r:embed="rId3">
            <a:alphaModFix/>
          </a:blip>
          <a:stretch>
            <a:fillRect/>
          </a:stretch>
        </p:blipFill>
        <p:spPr>
          <a:xfrm>
            <a:off x="6941400" y="0"/>
            <a:ext cx="2143125" cy="2600325"/>
          </a:xfrm>
          <a:prstGeom prst="rect">
            <a:avLst/>
          </a:prstGeom>
          <a:noFill/>
          <a:ln>
            <a:noFill/>
          </a:ln>
        </p:spPr>
      </p:pic>
      <p:pic>
        <p:nvPicPr>
          <p:cNvPr descr="Howard Shore eclipse2.png" id="162" name="Shape 162"/>
          <p:cNvPicPr preferRelativeResize="0"/>
          <p:nvPr/>
        </p:nvPicPr>
        <p:blipFill>
          <a:blip r:embed="rId4">
            <a:alphaModFix/>
          </a:blip>
          <a:stretch>
            <a:fillRect/>
          </a:stretch>
        </p:blipFill>
        <p:spPr>
          <a:xfrm>
            <a:off x="7031887" y="2326325"/>
            <a:ext cx="1962150" cy="2324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6" name="Shape 166"/>
        <p:cNvGrpSpPr/>
        <p:nvPr/>
      </p:nvGrpSpPr>
      <p:grpSpPr>
        <a:xfrm>
          <a:off x="0" y="0"/>
          <a:ext cx="0" cy="0"/>
          <a:chOff x="0" y="0"/>
          <a:chExt cx="0" cy="0"/>
        </a:xfrm>
      </p:grpSpPr>
      <p:sp>
        <p:nvSpPr>
          <p:cNvPr id="167" name="Shape 16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Eighth, Adding Lady Galadriel</a:t>
            </a:r>
          </a:p>
        </p:txBody>
      </p:sp>
      <p:sp>
        <p:nvSpPr>
          <p:cNvPr id="168" name="Shape 168"/>
          <p:cNvSpPr txBox="1"/>
          <p:nvPr>
            <p:ph idx="1" type="body"/>
          </p:nvPr>
        </p:nvSpPr>
        <p:spPr>
          <a:xfrm>
            <a:off x="311700" y="1017725"/>
            <a:ext cx="4586700" cy="4013700"/>
          </a:xfrm>
          <a:prstGeom prst="rect">
            <a:avLst/>
          </a:prstGeom>
        </p:spPr>
        <p:txBody>
          <a:bodyPr anchorCtr="0" anchor="t" bIns="91425" lIns="91425" rIns="91425" tIns="91425">
            <a:noAutofit/>
          </a:bodyPr>
          <a:lstStyle/>
          <a:p>
            <a:pPr lvl="0">
              <a:spcBef>
                <a:spcPts val="0"/>
              </a:spcBef>
              <a:buNone/>
            </a:pPr>
            <a:r>
              <a:rPr lang="en"/>
              <a:t> Adding Lady Galadriel should be an easy eclipse select and invert job just like for Howard Shore. This time, being a focus piece of the poster, we will leave the color alone.</a:t>
            </a:r>
          </a:p>
          <a:p>
            <a:pPr lvl="0">
              <a:spcBef>
                <a:spcPts val="0"/>
              </a:spcBef>
              <a:buNone/>
            </a:pPr>
            <a:r>
              <a:rPr lang="en"/>
              <a:t> In lining up the image, use the center vertical guide and place the layer top between the “L” and “S” of the title. As well as place the bottom of the layer behind the silhouettes. You will have to scale the image to do so. I set it to 522x498. Your cut out shape will make the scale size differ.</a:t>
            </a:r>
          </a:p>
        </p:txBody>
      </p:sp>
      <p:pic>
        <p:nvPicPr>
          <p:cNvPr descr="center Galadriel.png" id="169" name="Shape 169"/>
          <p:cNvPicPr preferRelativeResize="0"/>
          <p:nvPr/>
        </p:nvPicPr>
        <p:blipFill>
          <a:blip r:embed="rId3">
            <a:alphaModFix/>
          </a:blip>
          <a:stretch>
            <a:fillRect/>
          </a:stretch>
        </p:blipFill>
        <p:spPr>
          <a:xfrm>
            <a:off x="4898462" y="1017712"/>
            <a:ext cx="3933825" cy="2733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3" name="Shape 173"/>
        <p:cNvGrpSpPr/>
        <p:nvPr/>
      </p:nvGrpSpPr>
      <p:grpSpPr>
        <a:xfrm>
          <a:off x="0" y="0"/>
          <a:ext cx="0" cy="0"/>
          <a:chOff x="0" y="0"/>
          <a:chExt cx="0" cy="0"/>
        </a:xfrm>
      </p:grpSpPr>
      <p:sp>
        <p:nvSpPr>
          <p:cNvPr id="174" name="Shape 17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Ninth, Optional increase red of the One Ring</a:t>
            </a:r>
          </a:p>
        </p:txBody>
      </p:sp>
      <p:sp>
        <p:nvSpPr>
          <p:cNvPr id="175" name="Shape 175"/>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a:t> I was unsatisfied with the bland redness of the words flaming on the ring. So I used the Paths tool to select just the ring and not the map and then increased the red flame look. Not the best, but better I think.</a:t>
            </a:r>
          </a:p>
          <a:p>
            <a:pPr lvl="0">
              <a:spcBef>
                <a:spcPts val="0"/>
              </a:spcBef>
              <a:buNone/>
            </a:pPr>
            <a:r>
              <a:rPr lang="en"/>
              <a:t> After setting the selection with the Paths tool, goto Tools-&gt;Color Tools-&gt;Color Balance. Within here, play around with the Highlights &amp; Red. Then do the same with Midtones. Just a tad more red on each and we can get some eye candy for our poster.</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 name="Shape 60"/>
        <p:cNvGrpSpPr/>
        <p:nvPr/>
      </p:nvGrpSpPr>
      <p:grpSpPr>
        <a:xfrm>
          <a:off x="0" y="0"/>
          <a:ext cx="0" cy="0"/>
          <a:chOff x="0" y="0"/>
          <a:chExt cx="0" cy="0"/>
        </a:xfrm>
      </p:grpSpPr>
      <p:sp>
        <p:nvSpPr>
          <p:cNvPr id="61" name="Shape 6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First, collecting images</a:t>
            </a:r>
          </a:p>
        </p:txBody>
      </p:sp>
      <p:sp>
        <p:nvSpPr>
          <p:cNvPr id="62" name="Shape 62"/>
          <p:cNvSpPr txBox="1"/>
          <p:nvPr>
            <p:ph idx="1" type="body"/>
          </p:nvPr>
        </p:nvSpPr>
        <p:spPr>
          <a:xfrm>
            <a:off x="311700" y="1152475"/>
            <a:ext cx="8520600" cy="497700"/>
          </a:xfrm>
          <a:prstGeom prst="rect">
            <a:avLst/>
          </a:prstGeom>
        </p:spPr>
        <p:txBody>
          <a:bodyPr anchorCtr="0" anchor="t" bIns="91425" lIns="91425" rIns="91425" tIns="91425">
            <a:noAutofit/>
          </a:bodyPr>
          <a:lstStyle/>
          <a:p>
            <a:pPr lvl="0">
              <a:spcBef>
                <a:spcPts val="0"/>
              </a:spcBef>
              <a:buNone/>
            </a:pPr>
            <a:r>
              <a:rPr lang="en"/>
              <a:t>I have collected the following to use in the poster.</a:t>
            </a:r>
          </a:p>
        </p:txBody>
      </p:sp>
      <p:pic>
        <p:nvPicPr>
          <p:cNvPr descr="Difference-between-Lord-of-the-Rings-and-the-Hobbit.jpg" id="63" name="Shape 63"/>
          <p:cNvPicPr preferRelativeResize="0"/>
          <p:nvPr/>
        </p:nvPicPr>
        <p:blipFill>
          <a:blip r:embed="rId3">
            <a:alphaModFix/>
          </a:blip>
          <a:stretch>
            <a:fillRect/>
          </a:stretch>
        </p:blipFill>
        <p:spPr>
          <a:xfrm>
            <a:off x="311694" y="1650175"/>
            <a:ext cx="2544150" cy="1695450"/>
          </a:xfrm>
          <a:prstGeom prst="rect">
            <a:avLst/>
          </a:prstGeom>
          <a:noFill/>
          <a:ln>
            <a:noFill/>
          </a:ln>
        </p:spPr>
      </p:pic>
      <p:pic>
        <p:nvPicPr>
          <p:cNvPr descr="gold title - lordoftherings.png" id="64" name="Shape 64"/>
          <p:cNvPicPr preferRelativeResize="0"/>
          <p:nvPr/>
        </p:nvPicPr>
        <p:blipFill>
          <a:blip r:embed="rId4">
            <a:alphaModFix/>
          </a:blip>
          <a:stretch>
            <a:fillRect/>
          </a:stretch>
        </p:blipFill>
        <p:spPr>
          <a:xfrm>
            <a:off x="2952750" y="1650176"/>
            <a:ext cx="3171982" cy="1695450"/>
          </a:xfrm>
          <a:prstGeom prst="rect">
            <a:avLst/>
          </a:prstGeom>
          <a:noFill/>
          <a:ln>
            <a:noFill/>
          </a:ln>
        </p:spPr>
      </p:pic>
      <p:pic>
        <p:nvPicPr>
          <p:cNvPr descr="hobbit sil.jpg" id="65" name="Shape 65"/>
          <p:cNvPicPr preferRelativeResize="0"/>
          <p:nvPr/>
        </p:nvPicPr>
        <p:blipFill>
          <a:blip r:embed="rId5">
            <a:alphaModFix/>
          </a:blip>
          <a:stretch>
            <a:fillRect/>
          </a:stretch>
        </p:blipFill>
        <p:spPr>
          <a:xfrm>
            <a:off x="311700" y="3515241"/>
            <a:ext cx="3171978" cy="977661"/>
          </a:xfrm>
          <a:prstGeom prst="rect">
            <a:avLst/>
          </a:prstGeom>
          <a:noFill/>
          <a:ln>
            <a:noFill/>
          </a:ln>
        </p:spPr>
      </p:pic>
      <p:pic>
        <p:nvPicPr>
          <p:cNvPr descr="lotr sil.jpg" id="66" name="Shape 66"/>
          <p:cNvPicPr preferRelativeResize="0"/>
          <p:nvPr/>
        </p:nvPicPr>
        <p:blipFill>
          <a:blip r:embed="rId6">
            <a:alphaModFix/>
          </a:blip>
          <a:stretch>
            <a:fillRect/>
          </a:stretch>
        </p:blipFill>
        <p:spPr>
          <a:xfrm>
            <a:off x="3643300" y="3515250"/>
            <a:ext cx="1738044" cy="977649"/>
          </a:xfrm>
          <a:prstGeom prst="rect">
            <a:avLst/>
          </a:prstGeom>
          <a:noFill/>
          <a:ln>
            <a:noFill/>
          </a:ln>
        </p:spPr>
      </p:pic>
      <p:pic>
        <p:nvPicPr>
          <p:cNvPr descr="howard shore.jpg" id="67" name="Shape 67"/>
          <p:cNvPicPr preferRelativeResize="0"/>
          <p:nvPr/>
        </p:nvPicPr>
        <p:blipFill>
          <a:blip r:embed="rId7">
            <a:alphaModFix/>
          </a:blip>
          <a:stretch>
            <a:fillRect/>
          </a:stretch>
        </p:blipFill>
        <p:spPr>
          <a:xfrm>
            <a:off x="6656273" y="1650175"/>
            <a:ext cx="1123225" cy="1695450"/>
          </a:xfrm>
          <a:prstGeom prst="rect">
            <a:avLst/>
          </a:prstGeom>
          <a:noFill/>
          <a:ln>
            <a:noFill/>
          </a:ln>
        </p:spPr>
      </p:pic>
      <p:pic>
        <p:nvPicPr>
          <p:cNvPr descr="howard shore conducting.jpg" id="68" name="Shape 68"/>
          <p:cNvPicPr preferRelativeResize="0"/>
          <p:nvPr/>
        </p:nvPicPr>
        <p:blipFill>
          <a:blip r:embed="rId8">
            <a:alphaModFix/>
          </a:blip>
          <a:stretch>
            <a:fillRect/>
          </a:stretch>
        </p:blipFill>
        <p:spPr>
          <a:xfrm>
            <a:off x="6656275" y="3479117"/>
            <a:ext cx="1271024" cy="101378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9" name="Shape 179"/>
        <p:cNvGrpSpPr/>
        <p:nvPr/>
      </p:nvGrpSpPr>
      <p:grpSpPr>
        <a:xfrm>
          <a:off x="0" y="0"/>
          <a:ext cx="0" cy="0"/>
          <a:chOff x="0" y="0"/>
          <a:chExt cx="0" cy="0"/>
        </a:xfrm>
      </p:grpSpPr>
      <p:sp>
        <p:nvSpPr>
          <p:cNvPr id="180" name="Shape 180"/>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Complete!</a:t>
            </a:r>
          </a:p>
        </p:txBody>
      </p:sp>
      <p:pic>
        <p:nvPicPr>
          <p:cNvPr descr="Howard Shore - tutorial.png" id="181" name="Shape 181"/>
          <p:cNvPicPr preferRelativeResize="0"/>
          <p:nvPr/>
        </p:nvPicPr>
        <p:blipFill>
          <a:blip r:embed="rId3">
            <a:alphaModFix/>
          </a:blip>
          <a:stretch>
            <a:fillRect/>
          </a:stretch>
        </p:blipFill>
        <p:spPr>
          <a:xfrm>
            <a:off x="1821487" y="1017725"/>
            <a:ext cx="5501032" cy="41257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 name="Shape 72"/>
        <p:cNvGrpSpPr/>
        <p:nvPr/>
      </p:nvGrpSpPr>
      <p:grpSpPr>
        <a:xfrm>
          <a:off x="0" y="0"/>
          <a:ext cx="0" cy="0"/>
          <a:chOff x="0" y="0"/>
          <a:chExt cx="0" cy="0"/>
        </a:xfrm>
      </p:grpSpPr>
      <p:sp>
        <p:nvSpPr>
          <p:cNvPr id="73" name="Shape 7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Collecting images continued</a:t>
            </a:r>
          </a:p>
        </p:txBody>
      </p:sp>
      <p:pic>
        <p:nvPicPr>
          <p:cNvPr descr="The-Hobbit-legacy-Cate-Blanchett.jpg" id="74" name="Shape 74"/>
          <p:cNvPicPr preferRelativeResize="0"/>
          <p:nvPr/>
        </p:nvPicPr>
        <p:blipFill>
          <a:blip r:embed="rId3">
            <a:alphaModFix/>
          </a:blip>
          <a:stretch>
            <a:fillRect/>
          </a:stretch>
        </p:blipFill>
        <p:spPr>
          <a:xfrm>
            <a:off x="1104900" y="1216825"/>
            <a:ext cx="6934200" cy="3448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 name="Shape 78"/>
        <p:cNvGrpSpPr/>
        <p:nvPr/>
      </p:nvGrpSpPr>
      <p:grpSpPr>
        <a:xfrm>
          <a:off x="0" y="0"/>
          <a:ext cx="0" cy="0"/>
          <a:chOff x="0" y="0"/>
          <a:chExt cx="0" cy="0"/>
        </a:xfrm>
      </p:grpSpPr>
      <p:sp>
        <p:nvSpPr>
          <p:cNvPr id="79" name="Shape 7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Second, finished look for a guide</a:t>
            </a:r>
          </a:p>
        </p:txBody>
      </p:sp>
      <p:pic>
        <p:nvPicPr>
          <p:cNvPr descr="Howard Shore.png" id="80" name="Shape 80"/>
          <p:cNvPicPr preferRelativeResize="0"/>
          <p:nvPr/>
        </p:nvPicPr>
        <p:blipFill>
          <a:blip r:embed="rId3">
            <a:alphaModFix/>
          </a:blip>
          <a:stretch>
            <a:fillRect/>
          </a:stretch>
        </p:blipFill>
        <p:spPr>
          <a:xfrm>
            <a:off x="1821487" y="1017725"/>
            <a:ext cx="5501032" cy="41257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 name="Shape 84"/>
        <p:cNvGrpSpPr/>
        <p:nvPr/>
      </p:nvGrpSpPr>
      <p:grpSpPr>
        <a:xfrm>
          <a:off x="0" y="0"/>
          <a:ext cx="0" cy="0"/>
          <a:chOff x="0" y="0"/>
          <a:chExt cx="0" cy="0"/>
        </a:xfrm>
      </p:grpSpPr>
      <p:sp>
        <p:nvSpPr>
          <p:cNvPr id="85" name="Shape 8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Third, a blank canvas</a:t>
            </a:r>
          </a:p>
        </p:txBody>
      </p:sp>
      <p:sp>
        <p:nvSpPr>
          <p:cNvPr id="86" name="Shape 86"/>
          <p:cNvSpPr txBox="1"/>
          <p:nvPr>
            <p:ph idx="1" type="body"/>
          </p:nvPr>
        </p:nvSpPr>
        <p:spPr>
          <a:xfrm>
            <a:off x="311700" y="1152475"/>
            <a:ext cx="8520600" cy="1926600"/>
          </a:xfrm>
          <a:prstGeom prst="rect">
            <a:avLst/>
          </a:prstGeom>
        </p:spPr>
        <p:txBody>
          <a:bodyPr anchorCtr="0" anchor="t" bIns="91425" lIns="91425" rIns="91425" tIns="91425">
            <a:noAutofit/>
          </a:bodyPr>
          <a:lstStyle/>
          <a:p>
            <a:pPr lvl="0">
              <a:spcBef>
                <a:spcPts val="0"/>
              </a:spcBef>
              <a:buNone/>
            </a:pPr>
            <a:r>
              <a:rPr lang="en"/>
              <a:t> Lets start the GIMP graphic with a 1600x1200 size, with a black background.</a:t>
            </a:r>
          </a:p>
          <a:p>
            <a:pPr lvl="0">
              <a:spcBef>
                <a:spcPts val="0"/>
              </a:spcBef>
              <a:buNone/>
            </a:pPr>
            <a:r>
              <a:rPr lang="en"/>
              <a:t>To help line things up, please put a guideline in the vertical center(at the 800 mark). Add another at the horizontal 820 mark. This latter one will be used to guide the top edge of the map layer, as well as to line up the two silhouettes images with each other.</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 name="Shape 90"/>
        <p:cNvGrpSpPr/>
        <p:nvPr/>
      </p:nvGrpSpPr>
      <p:grpSpPr>
        <a:xfrm>
          <a:off x="0" y="0"/>
          <a:ext cx="0" cy="0"/>
          <a:chOff x="0" y="0"/>
          <a:chExt cx="0" cy="0"/>
        </a:xfrm>
      </p:grpSpPr>
      <p:sp>
        <p:nvSpPr>
          <p:cNvPr id="91" name="Shape 9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Third, a blank canvas continued</a:t>
            </a:r>
          </a:p>
          <a:p>
            <a:pPr lvl="0">
              <a:spcBef>
                <a:spcPts val="0"/>
              </a:spcBef>
              <a:buNone/>
            </a:pPr>
            <a:r>
              <a:t/>
            </a:r>
            <a:endParaRPr/>
          </a:p>
        </p:txBody>
      </p:sp>
      <p:pic>
        <p:nvPicPr>
          <p:cNvPr descr="canvas with guidelines.png" id="92" name="Shape 92"/>
          <p:cNvPicPr preferRelativeResize="0"/>
          <p:nvPr/>
        </p:nvPicPr>
        <p:blipFill>
          <a:blip r:embed="rId3">
            <a:alphaModFix/>
          </a:blip>
          <a:stretch>
            <a:fillRect/>
          </a:stretch>
        </p:blipFill>
        <p:spPr>
          <a:xfrm>
            <a:off x="2095585" y="1017724"/>
            <a:ext cx="4952816" cy="4125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 name="Shape 96"/>
        <p:cNvGrpSpPr/>
        <p:nvPr/>
      </p:nvGrpSpPr>
      <p:grpSpPr>
        <a:xfrm>
          <a:off x="0" y="0"/>
          <a:ext cx="0" cy="0"/>
          <a:chOff x="0" y="0"/>
          <a:chExt cx="0" cy="0"/>
        </a:xfrm>
      </p:grpSpPr>
      <p:sp>
        <p:nvSpPr>
          <p:cNvPr id="97" name="Shape 9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Fourth, the One Ring</a:t>
            </a:r>
          </a:p>
        </p:txBody>
      </p:sp>
      <p:sp>
        <p:nvSpPr>
          <p:cNvPr id="98" name="Shape 98"/>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a:t>We’ll add the map with the ring on it as a bottom image. This will need to altered as the background is not needed.</a:t>
            </a:r>
          </a:p>
          <a:p>
            <a:pPr lvl="0">
              <a:spcBef>
                <a:spcPts val="0"/>
              </a:spcBef>
              <a:buNone/>
            </a:pPr>
            <a:r>
              <a:rPr lang="en"/>
              <a:t>From now on, when adding a layer, assume you need to add the Alpha Channel to it. So, File-&gt;Open as Layers, then open the map image.</a:t>
            </a:r>
          </a:p>
          <a:p>
            <a:pPr lvl="0">
              <a:spcBef>
                <a:spcPts val="0"/>
              </a:spcBef>
              <a:buNone/>
            </a:pPr>
            <a:r>
              <a:rPr lang="en"/>
              <a:t>I used the Paths tool and outlined the background then Cleared it. Then I used the Layer-&gt;Autocrop to shorten the layer border.</a:t>
            </a:r>
          </a:p>
          <a:p>
            <a:pPr lvl="0">
              <a:spcBef>
                <a:spcPts val="0"/>
              </a:spcBef>
              <a:buNone/>
            </a:pPr>
            <a:r>
              <a:rPr lang="en"/>
              <a:t>We now need to Scale it to fit the Canvas and then center it so the top of the layer is there abouts the horizontal guideline(you may need to make fine adjustments yourself).</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 name="Shape 102"/>
        <p:cNvGrpSpPr/>
        <p:nvPr/>
      </p:nvGrpSpPr>
      <p:grpSpPr>
        <a:xfrm>
          <a:off x="0" y="0"/>
          <a:ext cx="0" cy="0"/>
          <a:chOff x="0" y="0"/>
          <a:chExt cx="0" cy="0"/>
        </a:xfrm>
      </p:grpSpPr>
      <p:sp>
        <p:nvSpPr>
          <p:cNvPr id="103" name="Shape 10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Fourth, the One Ring continued</a:t>
            </a:r>
          </a:p>
        </p:txBody>
      </p:sp>
      <p:pic>
        <p:nvPicPr>
          <p:cNvPr descr="canvas with map.png" id="104" name="Shape 104"/>
          <p:cNvPicPr preferRelativeResize="0"/>
          <p:nvPr/>
        </p:nvPicPr>
        <p:blipFill>
          <a:blip r:embed="rId3">
            <a:alphaModFix/>
          </a:blip>
          <a:stretch>
            <a:fillRect/>
          </a:stretch>
        </p:blipFill>
        <p:spPr>
          <a:xfrm>
            <a:off x="2095585" y="1017724"/>
            <a:ext cx="4952816" cy="4125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 name="Shape 108"/>
        <p:cNvGrpSpPr/>
        <p:nvPr/>
      </p:nvGrpSpPr>
      <p:grpSpPr>
        <a:xfrm>
          <a:off x="0" y="0"/>
          <a:ext cx="0" cy="0"/>
          <a:chOff x="0" y="0"/>
          <a:chExt cx="0" cy="0"/>
        </a:xfrm>
      </p:grpSpPr>
      <p:sp>
        <p:nvSpPr>
          <p:cNvPr id="109" name="Shape 10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Fifth, Silhouettes</a:t>
            </a:r>
          </a:p>
        </p:txBody>
      </p:sp>
      <p:sp>
        <p:nvSpPr>
          <p:cNvPr id="110" name="Shape 110"/>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a:t> I have two images of silhouettes, one from the Hobbit and the other from The Lord of the Rings. Since the Hobbit was first in the series, I placed it on the left side. </a:t>
            </a:r>
          </a:p>
          <a:p>
            <a:pPr lvl="0">
              <a:spcBef>
                <a:spcPts val="0"/>
              </a:spcBef>
              <a:buNone/>
            </a:pPr>
            <a:r>
              <a:rPr lang="en"/>
              <a:t>Open both images as layers and scale the widths down to 750px. The Lord of the Rings layer needs to be flipped so both parties are facing each other.</a:t>
            </a:r>
          </a:p>
          <a:p>
            <a:pPr lvl="0">
              <a:spcBef>
                <a:spcPts val="0"/>
              </a:spcBef>
              <a:buNone/>
            </a:pPr>
            <a:r>
              <a:rPr lang="en"/>
              <a:t>You will notice the coloring is off. On both images, invert the colors so we have White dwarfs on a dark background. Then select all the non White colors and clear them into transparency. Make sure the White IS White. Select all the people and paint fill it with color White.</a:t>
            </a:r>
          </a:p>
        </p:txBody>
      </p:sp>
    </p:spTree>
  </p:cSld>
  <p:clrMapOvr>
    <a:masterClrMapping/>
  </p:clrMapOvr>
</p:sld>
</file>

<file path=ppt/theme/theme1.xml><?xml version="1.0" encoding="utf-8"?>
<a:theme xmlns:a="http://schemas.openxmlformats.org/drawingml/2006/main" xmlns:r="http://schemas.openxmlformats.org/officeDocument/2006/relationships" name="Lord of the Rings">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